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6" r:id="rId11"/>
    <p:sldId id="274" r:id="rId12"/>
    <p:sldId id="275" r:id="rId13"/>
    <p:sldId id="277" r:id="rId14"/>
    <p:sldId id="278" r:id="rId15"/>
    <p:sldId id="280" r:id="rId16"/>
    <p:sldId id="279" r:id="rId17"/>
    <p:sldId id="263" r:id="rId18"/>
    <p:sldId id="268" r:id="rId19"/>
    <p:sldId id="26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06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7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6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6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291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852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10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040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420ed01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420ed017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420ed01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420ed01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819db33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819db33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819db33f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819db33f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819db33f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819db33f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19db33f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819db33f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9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42100f2edb4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42100f2edb4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86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812472" y="1202590"/>
            <a:ext cx="5519056" cy="709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44" b="1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-GB" sz="4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LinC</a:t>
            </a:r>
            <a:r>
              <a:rPr lang="en-GB" sz="2744" b="1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1800" b="1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GB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Opportunity Awaits</a:t>
            </a:r>
            <a:endParaRPr lang="en-GB"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38550" y="2007475"/>
            <a:ext cx="7863000" cy="29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 8 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Vishnu Vardhan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Rongali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- 22L31A5484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 Ganesh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Sabbavarapu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- 22L31A5486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Bhanu Avinash Varma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Uppalapathi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- 22L31A54A2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Mekala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- 22L31A5460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Rukesh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Reddi                                        - 23L35A5421</a:t>
            </a:r>
          </a:p>
          <a:p>
            <a:pPr marL="0" indent="0" algn="l"/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NAME : </a:t>
            </a:r>
            <a:r>
              <a:rPr lang="en-GB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Mr.Gouri</a:t>
            </a:r>
            <a:r>
              <a:rPr lang="en-GB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Sankar Nayak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181071" y="231725"/>
            <a:ext cx="8520599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C18E05-83AD-EB5A-F6D8-06F86F60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96252" cy="53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6C1AE-E264-4C8E-5313-D9031849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4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2E10C8-8D2B-50BA-9093-BDC9468C7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0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96504-8DBD-D258-8DC0-848104E8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B9C63-DFA4-67EF-FF41-2B14F1425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-1" y="0"/>
            <a:ext cx="4258491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79BB-2BFE-0227-E328-FA2C6F7FD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4" t="44318"/>
          <a:stretch/>
        </p:blipFill>
        <p:spPr>
          <a:xfrm>
            <a:off x="4408714" y="91440"/>
            <a:ext cx="4408714" cy="50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9B4C8-CB0D-7DD7-5D86-0DCC6855D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38"/>
          <a:stretch/>
        </p:blipFill>
        <p:spPr>
          <a:xfrm>
            <a:off x="1227910" y="169817"/>
            <a:ext cx="6694714" cy="47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EECE3-7689-F66D-0C32-A2790BAB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4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34C58E-A137-D1CD-45E4-0FF1E3F4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45F69-31CA-FB3D-FFE1-EB181DEA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0"/>
            <a:ext cx="90525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8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91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036500" y="1461625"/>
            <a:ext cx="77958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:</a:t>
            </a:r>
            <a:endParaRPr sz="23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Domain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Existed System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700" y="304800"/>
            <a:ext cx="8520599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93725" y="1491846"/>
            <a:ext cx="8156400" cy="3032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765" dirty="0"/>
              <a:t>                                                    </a:t>
            </a:r>
            <a:r>
              <a:rPr lang="en-GB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comprehensive platform designed to bridge the gap between students and job opportunities by offering an integrated suite of tools to enhance the job-seeking experience. The platform includes an Applicant Tracking System (ATS) that streamlines the recruitment process for employers and job seekers alike, a Resume Builder that helps users craft professional resumes tailored to industry standards, and a Job Tracking feature that allows users to monitor and manage their job applications. Additionally,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advanced AI capabilities to offer a chat feature powered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facilitating seamless communication and providing real-time guidance. The platform is built using Flask, HTML, JavaScript, and an SQLite3 database, ensuring a robust and user-friendly experience.</a:t>
            </a:r>
            <a:endParaRPr lang="en-US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626" y="143550"/>
            <a:ext cx="8520599" cy="104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893699" y="1454675"/>
            <a:ext cx="7356600" cy="30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                            </a:t>
            </a:r>
            <a:r>
              <a:rPr lang="en-GB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Domain</a:t>
            </a:r>
            <a:endParaRPr sz="2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Management and Recruitment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700" y="304800"/>
            <a:ext cx="8520599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699" y="1173202"/>
            <a:ext cx="8281800" cy="3709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804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sz="1804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indent="0" algn="just">
              <a:buNone/>
            </a:pPr>
            <a:endParaRPr lang="en-US" sz="1200" b="1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offers basic job search and application features. However, it can be enhanced with personalized matching, interactive engagement, and streamlined processes. This motivates the development of a new platform with improved capabilities.</a:t>
            </a:r>
          </a:p>
          <a:p>
            <a:pPr marL="114300" indent="0" algn="just">
              <a:buNone/>
            </a:pPr>
            <a:endParaRPr lang="en-US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>
              <a:buNone/>
            </a:pPr>
            <a:r>
              <a:rPr lang="en-U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Job Matching :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offers basic job search functionality but lacks advanced algorithms for personalized job matching based on user skills and preferences.</a:t>
            </a:r>
          </a:p>
          <a:p>
            <a:pPr marL="114300" indent="0" algn="l">
              <a:buNone/>
            </a:pPr>
            <a:endParaRPr lang="en-US" sz="12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>
              <a:buNone/>
            </a:pPr>
            <a:r>
              <a:rPr lang="en-U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Application Process:</a:t>
            </a:r>
            <a:r>
              <a:rPr lang="en-US" sz="12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Users must manually fill out job application forms or attach resumes, resulting in a cumbersome and time-consuming application process.</a:t>
            </a:r>
          </a:p>
          <a:p>
            <a:pPr marL="114300" indent="0" algn="l">
              <a:buNone/>
            </a:pPr>
            <a:endParaRPr lang="en-US" sz="12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>
              <a:buNone/>
            </a:pPr>
            <a:r>
              <a:rPr lang="en-U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Passive Job Alerts : 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Job alert notifications are limited to basic email alerts and do not provide real-time updates or personalized recommendations based on user activity.</a:t>
            </a:r>
          </a:p>
          <a:p>
            <a:pPr marL="114300" indent="0" algn="l">
              <a:buNone/>
            </a:pPr>
            <a:endParaRPr lang="en-US" sz="12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l">
              <a:buNone/>
            </a:pPr>
            <a:r>
              <a:rPr lang="en-US" sz="1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Static Filters: : 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Users can filter job listings based on generic criteria such as location or job type, but the system lacks interactive and dynamic filtering options for refining search results.</a:t>
            </a:r>
            <a:endParaRPr lang="en-US" sz="12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699" y="163552"/>
            <a:ext cx="8520599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156116" y="1017725"/>
            <a:ext cx="8896444" cy="410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system for the Linc project aims to enhance the user experience and functionality of our platform for connecting students with part-time job opportunities. By incorporating advanced technologies and features, we aim to: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Applicant Tracking System (ATS)</a:t>
            </a:r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Streamlines the recruitment process for both job seekers and employers, providing real-time updates and detailed insights into application statuses.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Customizable Resume Builder: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IProvides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industry-specific templates and professional resume guidance..</a:t>
            </a:r>
          </a:p>
          <a:p>
            <a:pPr marL="0" indent="0" algn="just">
              <a:buNone/>
            </a:pPr>
            <a:endParaRPr lang="en-US" sz="1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Chat : 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real-time support and personalized guidance during the job search.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Notifications :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 instant alerts for new job postings and application updates to keep students engaged.</a:t>
            </a:r>
          </a:p>
          <a:p>
            <a:pPr marL="0" indent="0" algn="just">
              <a:buNone/>
            </a:pPr>
            <a:endParaRPr lang="en-US" sz="1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buNone/>
            </a:pPr>
            <a:r>
              <a:rPr lang="en-US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Seamless Applications : 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Simplify the application process with one-click apply and resume parsing, enhancing user convenience and success rates.</a:t>
            </a: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700" y="16120"/>
            <a:ext cx="8520599" cy="101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785575" y="1414574"/>
            <a:ext cx="8046600" cy="372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 lang="en-GB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i="0" dirty="0">
                <a:solidFill>
                  <a:schemeClr val="dk1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  <a:sym typeface="Times New Roman"/>
              </a:rPr>
              <a:t>Frontend Development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HTML5 , CSS3 , JavaScript ,Bootstrap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i="0" dirty="0">
                <a:solidFill>
                  <a:schemeClr val="dk1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  <a:sym typeface="Times New Roman"/>
              </a:rPr>
              <a:t>Backend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cs typeface="Times New Roman"/>
                <a:sym typeface="Times New Roman"/>
              </a:rPr>
              <a:t>D</a:t>
            </a:r>
            <a:r>
              <a:rPr lang="en-GB" sz="2000" b="1" i="0" dirty="0">
                <a:solidFill>
                  <a:schemeClr val="dk1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  <a:sym typeface="Times New Roman"/>
              </a:rPr>
              <a:t>evelopment : 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(Flask framework)</a:t>
            </a:r>
            <a:endParaRPr lang="en-GB" sz="2000" b="1" i="0" dirty="0">
              <a:solidFill>
                <a:schemeClr val="dk1"/>
              </a:solidFill>
              <a:effectLst/>
              <a:highlight>
                <a:srgbClr val="FFFFFF"/>
              </a:highlight>
              <a:latin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Database Management: 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SQLite</a:t>
            </a:r>
            <a:endParaRPr lang="en-GB" sz="2000" b="1" dirty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Development Tools: </a:t>
            </a:r>
            <a:r>
              <a:rPr lang="en-GB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VSCode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Git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Core LLM Models: 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Gemini , Gemma ,  </a:t>
            </a:r>
            <a:r>
              <a:rPr lang="en-GB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Groq</a:t>
            </a:r>
            <a:endParaRPr lang="en-GB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Supporting Tools: </a:t>
            </a:r>
            <a:r>
              <a:rPr lang="en-GB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Langchain</a:t>
            </a:r>
            <a:r>
              <a:rPr lang="en-GB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FAISS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77" r="3528"/>
          <a:stretch/>
        </p:blipFill>
        <p:spPr>
          <a:xfrm>
            <a:off x="311700" y="304800"/>
            <a:ext cx="8520599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32E19-A07D-5D03-5EDB-B60A278A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B267D-5946-AD41-F802-73F3C38B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3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55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523</Words>
  <Application>Microsoft Office PowerPoint</Application>
  <PresentationFormat>On-screen Show (16:9)</PresentationFormat>
  <Paragraphs>54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Simple Light</vt:lpstr>
      <vt:lpstr>                    LinC  : Opportunity Awaits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SMS SPAM CLASSIFICATION</dc:title>
  <dc:creator>hello mr.Vishu</dc:creator>
  <cp:lastModifiedBy>hello mr.Vishu</cp:lastModifiedBy>
  <cp:revision>7</cp:revision>
  <dcterms:modified xsi:type="dcterms:W3CDTF">2024-08-23T18:43:50Z</dcterms:modified>
</cp:coreProperties>
</file>